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35.svg" ContentType="image/svg+xml"/>
  <Override PartName="/ppt/media/image4.svg" ContentType="image/svg+xml"/>
  <Override PartName="/ppt/media/image44.svg" ContentType="image/svg+xml"/>
  <Override PartName="/ppt/media/image59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467" r:id="rId10"/>
    <p:sldId id="449" r:id="rId11"/>
    <p:sldId id="295" r:id="rId12"/>
    <p:sldId id="309" r:id="rId13"/>
    <p:sldId id="382" r:id="rId14"/>
    <p:sldId id="489" r:id="rId15"/>
    <p:sldId id="310" r:id="rId16"/>
    <p:sldId id="437" r:id="rId17"/>
    <p:sldId id="438" r:id="rId18"/>
    <p:sldId id="486" r:id="rId19"/>
    <p:sldId id="488" r:id="rId20"/>
    <p:sldId id="311" r:id="rId21"/>
    <p:sldId id="299" r:id="rId22"/>
    <p:sldId id="505" r:id="rId23"/>
    <p:sldId id="506" r:id="rId24"/>
    <p:sldId id="507" r:id="rId25"/>
    <p:sldId id="508" r:id="rId26"/>
    <p:sldId id="515" r:id="rId27"/>
    <p:sldId id="516" r:id="rId28"/>
    <p:sldId id="517" r:id="rId29"/>
    <p:sldId id="354" r:id="rId30"/>
    <p:sldId id="313" r:id="rId31"/>
    <p:sldId id="300" r:id="rId32"/>
    <p:sldId id="327" r:id="rId33"/>
    <p:sldId id="301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31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9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4.xml"/><Relationship Id="rId23" Type="http://schemas.openxmlformats.org/officeDocument/2006/relationships/image" Target="../media/image21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4.xml"/><Relationship Id="rId19" Type="http://schemas.openxmlformats.org/officeDocument/2006/relationships/tags" Target="../tags/tag100.xml"/><Relationship Id="rId18" Type="http://schemas.openxmlformats.org/officeDocument/2006/relationships/image" Target="../media/image1.png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9.xml"/><Relationship Id="rId5" Type="http://schemas.openxmlformats.org/officeDocument/2006/relationships/image" Target="../media/image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tags" Target="../tags/tag1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8.png"/><Relationship Id="rId2" Type="http://schemas.openxmlformats.org/officeDocument/2006/relationships/tags" Target="../tags/tag110.xml"/><Relationship Id="rId19" Type="http://schemas.openxmlformats.org/officeDocument/2006/relationships/image" Target="../media/image27.png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6" Type="http://schemas.openxmlformats.org/officeDocument/2006/relationships/tags" Target="../tags/tag1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2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21.xml"/><Relationship Id="rId19" Type="http://schemas.openxmlformats.org/officeDocument/2006/relationships/image" Target="../media/image30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.pn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33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8.png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tags" Target="../tags/tag132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image" Target="../media/image1.png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4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4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9.png"/><Relationship Id="rId2" Type="http://schemas.openxmlformats.org/officeDocument/2006/relationships/tags" Target="../tags/tag143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image" Target="../media/image1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8.xml"/><Relationship Id="rId5" Type="http://schemas.openxmlformats.org/officeDocument/2006/relationships/image" Target="../media/image1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6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60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172.xml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9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image" Target="../media/image1.png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7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74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186.xml"/><Relationship Id="rId22" Type="http://schemas.openxmlformats.org/officeDocument/2006/relationships/image" Target="../media/image48.png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73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image" Target="../media/image1.png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8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88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00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7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image" Target="../media/image1.png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0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02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14.xml"/><Relationship Id="rId22" Type="http://schemas.openxmlformats.org/officeDocument/2006/relationships/image" Target="../media/image51.png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201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image" Target="../media/image1.png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16.xml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28.xml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tags" Target="../tags/tag215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image" Target="../media/image1.png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30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42.xml"/><Relationship Id="rId22" Type="http://schemas.openxmlformats.org/officeDocument/2006/relationships/image" Target="../media/image54.png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9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image" Target="../media/image1.png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4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44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56.xml"/><Relationship Id="rId22" Type="http://schemas.openxmlformats.org/officeDocument/2006/relationships/image" Target="../media/image55.png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tags" Target="../tags/tag243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image" Target="../media/image1.png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5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58.xml"/><Relationship Id="rId24" Type="http://schemas.openxmlformats.org/officeDocument/2006/relationships/notesSlide" Target="../notesSlides/notesSlide1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7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image" Target="../media/image1.png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7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7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84.xml"/><Relationship Id="rId22" Type="http://schemas.openxmlformats.org/officeDocument/2006/relationships/image" Target="../media/image56.png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71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image" Target="../media/image1.png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89.xml"/><Relationship Id="rId5" Type="http://schemas.openxmlformats.org/officeDocument/2006/relationships/image" Target="../media/image1.png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292.xml"/><Relationship Id="rId7" Type="http://schemas.openxmlformats.org/officeDocument/2006/relationships/image" Target="../media/image5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91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90.xml"/><Relationship Id="rId19" Type="http://schemas.openxmlformats.org/officeDocument/2006/relationships/tags" Target="../tags/tag297.xml"/><Relationship Id="rId18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60.png"/><Relationship Id="rId15" Type="http://schemas.openxmlformats.org/officeDocument/2006/relationships/image" Target="../media/image1.png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image" Target="../media/image59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300.xml"/><Relationship Id="rId7" Type="http://schemas.openxmlformats.org/officeDocument/2006/relationships/image" Target="../media/image5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99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05.xml"/><Relationship Id="rId20" Type="http://schemas.openxmlformats.org/officeDocument/2006/relationships/image" Target="../media/image67.png"/><Relationship Id="rId2" Type="http://schemas.openxmlformats.org/officeDocument/2006/relationships/tags" Target="../tags/tag298.xml"/><Relationship Id="rId19" Type="http://schemas.openxmlformats.org/officeDocument/2006/relationships/image" Target="../media/image66.png"/><Relationship Id="rId18" Type="http://schemas.openxmlformats.org/officeDocument/2006/relationships/image" Target="../media/image65.png"/><Relationship Id="rId17" Type="http://schemas.openxmlformats.org/officeDocument/2006/relationships/image" Target="../media/image64.png"/><Relationship Id="rId16" Type="http://schemas.openxmlformats.org/officeDocument/2006/relationships/image" Target="../media/image63.png"/><Relationship Id="rId15" Type="http://schemas.openxmlformats.org/officeDocument/2006/relationships/image" Target="../media/image1.png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image" Target="../media/image59.sv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image" Target="../media/image1.pn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3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20" Type="http://schemas.openxmlformats.org/officeDocument/2006/relationships/tags" Target="../tags/tag61.xml"/><Relationship Id="rId2" Type="http://schemas.openxmlformats.org/officeDocument/2006/relationships/tags" Target="../tags/tag5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image" Target="../media/image1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6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93.xml"/><Relationship Id="rId23" Type="http://schemas.openxmlformats.org/officeDocument/2006/relationships/image" Target="../media/image20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83.xml"/><Relationship Id="rId19" Type="http://schemas.openxmlformats.org/officeDocument/2006/relationships/tags" Target="../tags/tag89.xml"/><Relationship Id="rId18" Type="http://schemas.openxmlformats.org/officeDocument/2006/relationships/image" Target="../media/image1.png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556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Server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b="1" dirty="0"/>
                <a:t>Simulate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multiple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clients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218891" y="2274467"/>
            <a:ext cx="5042733" cy="1880980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503" y="2460461"/>
            <a:ext cx="48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Function Description: 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Simulate multiple clients to send HTTP requests to a specified server. It implements concurrent requests from multiple clients through multiple threads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32" y="2401469"/>
            <a:ext cx="6462051" cy="1572317"/>
          </a:xfrm>
          <a:prstGeom prst="rect">
            <a:avLst/>
          </a:prstGeom>
        </p:spPr>
      </p:pic>
      <p:sp>
        <p:nvSpPr>
          <p:cNvPr id="23" name="矩形: 圆角 126"/>
          <p:cNvSpPr/>
          <p:nvPr/>
        </p:nvSpPr>
        <p:spPr>
          <a:xfrm>
            <a:off x="5357332" y="2129144"/>
            <a:ext cx="6450251" cy="2122183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226" y="2826327"/>
            <a:ext cx="6197357" cy="486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: 圆角 126"/>
          <p:cNvSpPr/>
          <p:nvPr/>
        </p:nvSpPr>
        <p:spPr>
          <a:xfrm>
            <a:off x="251350" y="4808323"/>
            <a:ext cx="9614734" cy="1265416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7951" y="5001915"/>
            <a:ext cx="9254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Create a loop that iterates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num_clients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 few times. In each iteration: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1. Create a thread whose object function is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pass the corresponding parameters.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 Add the thread to the threads list.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 Start the thread and immediately start executing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function, which sends a request to the server.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8367251" y="3313216"/>
            <a:ext cx="0" cy="149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1647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6499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Graphical User Interface (GUI)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1950" y="1814830"/>
            <a:ext cx="5734050" cy="1146175"/>
            <a:chOff x="-487" y="2979"/>
            <a:chExt cx="9942" cy="977"/>
          </a:xfrm>
        </p:grpSpPr>
        <p:sp>
          <p:nvSpPr>
            <p:cNvPr id="5" name="矩形: 圆角 124"/>
            <p:cNvSpPr/>
            <p:nvPr/>
          </p:nvSpPr>
          <p:spPr>
            <a:xfrm>
              <a:off x="-487" y="2979"/>
              <a:ext cx="9942" cy="97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-311" y="3402"/>
              <a:ext cx="9593" cy="47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tkinter library is used to initialize the GUI. It creates the main window (root), sets the window's title and size.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-156" y="307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GUI Initialization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235" y="3070225"/>
            <a:ext cx="5276215" cy="3623945"/>
            <a:chOff x="8475" y="5400"/>
            <a:chExt cx="11694" cy="5227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522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172"/>
              <a:ext cx="10835" cy="399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Log Display Area: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log_area (a scrolledtext.ScrolledText) is created to display various log information during the server's operation.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log_message function is used to insert log content with different color tags.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Server Status Label: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status_label is used to display the current running status of the server in real-time. It changes the text content and color to prompt the user.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and Stop Buttons: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start_button and stop_button are created and bound to corresponding functions (start_server_thread and stop_server) to allow the user to control the server's startup and stop operations.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10180" cy="57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Interface Component Introduction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32" name="直接箭头连接符 31"/>
          <p:cNvCxnSpPr>
            <a:endCxn id="38" idx="1"/>
          </p:cNvCxnSpPr>
          <p:nvPr/>
        </p:nvCxnSpPr>
        <p:spPr>
          <a:xfrm flipV="1">
            <a:off x="5234940" y="4824730"/>
            <a:ext cx="607695" cy="27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018030"/>
            <a:ext cx="3400425" cy="76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2635" y="3793490"/>
            <a:ext cx="6085840" cy="555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2635" y="4522470"/>
            <a:ext cx="6064250" cy="604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2635" y="5274945"/>
            <a:ext cx="6085840" cy="1177290"/>
          </a:xfrm>
          <a:prstGeom prst="rect">
            <a:avLst/>
          </a:prstGeom>
        </p:spPr>
      </p:pic>
      <p:cxnSp>
        <p:nvCxnSpPr>
          <p:cNvPr id="42" name="直接箭头连接符 41"/>
          <p:cNvCxnSpPr>
            <a:endCxn id="40" idx="1"/>
          </p:cNvCxnSpPr>
          <p:nvPr/>
        </p:nvCxnSpPr>
        <p:spPr>
          <a:xfrm flipV="1">
            <a:off x="5260975" y="5863590"/>
            <a:ext cx="581660" cy="26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7" idx="1"/>
          </p:cNvCxnSpPr>
          <p:nvPr/>
        </p:nvCxnSpPr>
        <p:spPr>
          <a:xfrm flipV="1">
            <a:off x="5234940" y="4071620"/>
            <a:ext cx="607695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7825" y="1835150"/>
            <a:ext cx="5530850" cy="472694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58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Docer Falling Dust PPT demo 13"/>
          <p:cNvSpPr txBox="1"/>
          <p:nvPr/>
        </p:nvSpPr>
        <p:spPr>
          <a:xfrm>
            <a:off x="425450" y="1898650"/>
            <a:ext cx="5330825" cy="453326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 Check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Blacklist and Whitelist Check: Checks if the client IP is in the blacklist or not in the whitelist. If in the blacklist, it directly returns a 403 Forbidden response and records the log. If the whitelist is enabled and the IP is not in it, the access is also denied.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 Limit Check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Checks if the rate limit is exceeded based on the request_times dictionary and the configured window and max_requests. If exceeded, it returns a 429 Too Many Requests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 and File Handling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Validation: Checks if the client request is a valid GET method and in the correct format. If not, it returns a 400 Bad Request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1890" y="1779270"/>
            <a:ext cx="5269865" cy="1941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1890" y="3795395"/>
            <a:ext cx="56673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1890" y="4850765"/>
            <a:ext cx="5041900" cy="2001520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>
            <a:off x="5499652" y="2797810"/>
            <a:ext cx="630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499652" y="4193540"/>
            <a:ext cx="624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582285" y="5744817"/>
            <a:ext cx="6496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3875" y="2229485"/>
            <a:ext cx="5901654" cy="3316902"/>
            <a:chOff x="595" y="2890"/>
            <a:chExt cx="9294" cy="5223"/>
          </a:xfrm>
        </p:grpSpPr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95" y="2890"/>
              <a:ext cx="9294" cy="5223"/>
              <a:chOff x="8475" y="5400"/>
              <a:chExt cx="12478" cy="4752"/>
            </a:xfrm>
          </p:grpSpPr>
          <p:sp>
            <p:nvSpPr>
              <p:cNvPr id="127" name="矩形: 圆角 126"/>
              <p:cNvSpPr/>
              <p:nvPr/>
            </p:nvSpPr>
            <p:spPr>
              <a:xfrm>
                <a:off x="8475" y="5400"/>
                <a:ext cx="12478" cy="4752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2" name="Docer Falling Dust PPT demo 13"/>
              <p:cNvSpPr txBox="1"/>
              <p:nvPr/>
            </p:nvSpPr>
            <p:spPr>
              <a:xfrm>
                <a:off x="8784" y="6370"/>
                <a:ext cx="10835" cy="583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Docer Falling Dust PPT demo 13"/>
            <p:cNvSpPr txBox="1"/>
            <p:nvPr/>
          </p:nvSpPr>
          <p:spPr>
            <a:xfrm>
              <a:off x="670" y="2990"/>
              <a:ext cx="8886" cy="45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File Reading and Response Building Part</a:t>
              </a:r>
              <a:endPara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Tries to open the requested file. If the file is not found, it returns a 404 Not Found response. If there is a permission error, it returns a 403 Forbidden response.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After successfully reading the file, it determines the Content-Type (using the get_content_type function), sets the UTF-8 encoding for text content, builds the HTTP response headers and body, and sends the response to the client.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0060" y="1101725"/>
            <a:ext cx="4036695" cy="575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061845"/>
            <a:ext cx="5407660" cy="182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7605" y="226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the web server or proxy port </a:t>
            </a:r>
            <a:endParaRPr lang="en-US" altLang="zh-CN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Unexpected storage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936115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94525" y="274193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352800"/>
            <a:ext cx="5051425" cy="135191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410325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5535" y="1466215"/>
            <a:ext cx="9930130" cy="49441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2730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4445" y="1207770"/>
            <a:ext cx="4486275" cy="2709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2004060"/>
            <a:ext cx="7357745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8920" y="3917315"/>
            <a:ext cx="4784725" cy="26822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07410" y="1530985"/>
            <a:ext cx="5386705" cy="2039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660140" y="4399915"/>
            <a:ext cx="4871720" cy="2347595"/>
            <a:chOff x="0" y="3808"/>
            <a:chExt cx="7806" cy="45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3808"/>
              <a:ext cx="7806" cy="4586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566" y="3808"/>
              <a:ext cx="6163" cy="3967"/>
              <a:chOff x="1566" y="3808"/>
              <a:chExt cx="6163" cy="396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6926" y="6369"/>
                <a:ext cx="205" cy="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defRPr/>
                </a:pPr>
                <a:endParaRPr lang="zh-CN" altLang="en-US" sz="2400" b="1" dirty="0">
                  <a:gradFill flip="none" rotWithShape="1">
                    <a:gsLst>
                      <a:gs pos="66000">
                        <a:srgbClr val="7D4DA1"/>
                      </a:gs>
                      <a:gs pos="0">
                        <a:srgbClr val="6E448F"/>
                      </a:gs>
                      <a:gs pos="100000">
                        <a:srgbClr val="2B2862"/>
                      </a:gs>
                    </a:gsLst>
                    <a:lin ang="0" scaled="1"/>
                    <a:tileRect/>
                  </a:gra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236" y="5524"/>
                <a:ext cx="2704" cy="44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ICMP Echo Request</a:t>
                </a:r>
                <a:endParaRPr lang="en-US" altLang="zh-CN" sz="140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148" y="6755"/>
                <a:ext cx="2416" cy="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ICMP Echo Reply</a:t>
                </a:r>
                <a:endParaRPr lang="en-US" altLang="zh-CN" sz="14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6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A</a:t>
                </a:r>
                <a:endParaRPr lang="en-US" altLang="zh-CN" sz="1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15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B</a:t>
                </a:r>
                <a:endParaRPr lang="en-US" altLang="zh-CN" sz="14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4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C</a:t>
                </a:r>
                <a:endParaRPr lang="en-US" altLang="zh-CN" sz="14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618" y="3808"/>
                <a:ext cx="1111" cy="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Host B</a:t>
                </a:r>
                <a:endParaRPr lang="en-US" altLang="zh-CN" sz="1400"/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3715385" y="4388485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Host A</a:t>
            </a:r>
            <a:endParaRPr lang="en-US" altLang="zh-CN" sz="1400"/>
          </a:p>
        </p:txBody>
      </p:sp>
      <p:sp>
        <p:nvSpPr>
          <p:cNvPr id="16" name="矩形 15"/>
          <p:cNvSpPr/>
          <p:nvPr/>
        </p:nvSpPr>
        <p:spPr>
          <a:xfrm>
            <a:off x="3965893" y="3618230"/>
            <a:ext cx="47085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 they similar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405" y="2407920"/>
            <a:ext cx="2369185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Web Server</a:t>
            </a:r>
            <a:endParaRPr lang="en-US" altLang="zh-CN" sz="3200" b="1"/>
          </a:p>
        </p:txBody>
      </p:sp>
      <p:sp>
        <p:nvSpPr>
          <p:cNvPr id="22" name="文本框 21"/>
          <p:cNvSpPr txBox="1"/>
          <p:nvPr/>
        </p:nvSpPr>
        <p:spPr>
          <a:xfrm>
            <a:off x="1283335" y="5127625"/>
            <a:ext cx="1176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Ping</a:t>
            </a:r>
            <a:endParaRPr lang="en-US" alt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0280" y="1866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606155" y="1783715"/>
            <a:ext cx="210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Ping</a:t>
            </a:r>
            <a:endParaRPr lang="en-US" altLang="zh-CN" b="1"/>
          </a:p>
        </p:txBody>
      </p:sp>
      <p:cxnSp>
        <p:nvCxnSpPr>
          <p:cNvPr id="6" name="直接连接符 5"/>
          <p:cNvCxnSpPr/>
          <p:nvPr/>
        </p:nvCxnSpPr>
        <p:spPr>
          <a:xfrm>
            <a:off x="2939415" y="1814830"/>
            <a:ext cx="0" cy="3265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07720" y="2503170"/>
            <a:ext cx="10205085" cy="1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83005" y="1866265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Name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1031240" y="2791460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Protocol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3063875" y="279146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HTTP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7649210" y="2791460"/>
            <a:ext cx="260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ICMP</a:t>
            </a:r>
            <a:endParaRPr lang="en-US" altLang="zh-CN" b="1"/>
          </a:p>
        </p:txBody>
      </p:sp>
      <p:sp>
        <p:nvSpPr>
          <p:cNvPr id="16" name="文本框 15"/>
          <p:cNvSpPr txBox="1"/>
          <p:nvPr/>
        </p:nvSpPr>
        <p:spPr>
          <a:xfrm>
            <a:off x="807720" y="3542665"/>
            <a:ext cx="173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Working Level</a:t>
            </a:r>
            <a:endParaRPr lang="en-US" altLang="zh-CN" b="1"/>
          </a:p>
        </p:txBody>
      </p:sp>
      <p:sp>
        <p:nvSpPr>
          <p:cNvPr id="17" name="文本框 16"/>
          <p:cNvSpPr txBox="1"/>
          <p:nvPr/>
        </p:nvSpPr>
        <p:spPr>
          <a:xfrm>
            <a:off x="3581400" y="353568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Application</a:t>
            </a:r>
            <a:endParaRPr lang="en-US" altLang="zh-CN" b="1"/>
          </a:p>
        </p:txBody>
      </p:sp>
      <p:sp>
        <p:nvSpPr>
          <p:cNvPr id="19" name="文本框 18"/>
          <p:cNvSpPr txBox="1"/>
          <p:nvPr/>
        </p:nvSpPr>
        <p:spPr>
          <a:xfrm>
            <a:off x="8507730" y="3550920"/>
            <a:ext cx="150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Website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1026795" y="4370705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Function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3257550" y="4324350"/>
            <a:ext cx="378333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Accept the message and return the web content of the response</a:t>
            </a:r>
            <a:endParaRPr lang="zh-CN" altLang="en-US" b="1"/>
          </a:p>
        </p:txBody>
      </p:sp>
      <p:sp>
        <p:nvSpPr>
          <p:cNvPr id="22" name="下箭头 21"/>
          <p:cNvSpPr/>
          <p:nvPr/>
        </p:nvSpPr>
        <p:spPr>
          <a:xfrm>
            <a:off x="4083685" y="391922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42885" y="4469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Check if the target host is reachable</a:t>
            </a:r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8891905" y="391541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2460" y="4213225"/>
            <a:ext cx="2045335" cy="7048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720" y="5546090"/>
            <a:ext cx="1376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</a:t>
            </a:r>
            <a:r>
              <a:rPr lang="zh-CN" altLang="en-US" sz="2400" b="1"/>
              <a:t>ontact：</a:t>
            </a:r>
            <a:endParaRPr lang="zh-CN" altLang="en-US" sz="2400" b="1"/>
          </a:p>
        </p:txBody>
      </p:sp>
      <p:sp>
        <p:nvSpPr>
          <p:cNvPr id="37" name="文本框 36"/>
          <p:cNvSpPr txBox="1"/>
          <p:nvPr/>
        </p:nvSpPr>
        <p:spPr>
          <a:xfrm>
            <a:off x="2939415" y="5478145"/>
            <a:ext cx="8867775" cy="1230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If the </a:t>
            </a:r>
            <a:r>
              <a:rPr lang="zh-CN" altLang="en-US" b="1"/>
              <a:t>ping</a:t>
            </a:r>
            <a:r>
              <a:rPr lang="zh-CN" altLang="en-US"/>
              <a:t> test results show that the destination server is unreachable, the website cannot be accessed through the browser, even if the </a:t>
            </a:r>
            <a:r>
              <a:rPr lang="zh-CN" altLang="en-US" b="1"/>
              <a:t>webserver</a:t>
            </a:r>
            <a:r>
              <a:rPr lang="zh-CN" altLang="en-US"/>
              <a:t> is functioning normally.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370237;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ISLIDE.ICON" val="#370237;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ISLIDE.ICON" val="#370237;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ISLIDE.ICON" val="#370237;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ISLIDE.ICON" val="#370237;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ISLIDE.ICON" val="#370237;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ISLIDE.ICON" val="#370237;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ISLIDE.ICON" val="#370237;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ISLIDE.ICON" val="#370237;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ISLIDE.ICON" val="#370237;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ISLIDE.ICON" val="#370237;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ISLIDE.ICON" val="#370237;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ISLIDE.ICON" val="#370237;"/>
</p:tagLst>
</file>

<file path=ppt/tags/tag29.xml><?xml version="1.0" encoding="utf-8"?>
<p:tagLst xmlns:p="http://schemas.openxmlformats.org/presentationml/2006/main">
  <p:tag name="ISLIDE.ICON" val="#370237;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ISLIDE.ICON" val="#370237;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ISLIDE.ICON" val="#370237;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ICON" val="#370237;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ISLIDE.ICON" val="#370237;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7399</Words>
  <Application>WPS 演示</Application>
  <PresentationFormat>宽屏</PresentationFormat>
  <Paragraphs>584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Wingdings</vt:lpstr>
      <vt:lpstr>方正小标宋简体</vt:lpstr>
      <vt:lpstr>等线</vt:lpstr>
      <vt:lpstr>Arial Unicode MS</vt:lpstr>
      <vt:lpstr>等线 Light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142</cp:revision>
  <dcterms:created xsi:type="dcterms:W3CDTF">2021-09-25T04:53:00Z</dcterms:created>
  <dcterms:modified xsi:type="dcterms:W3CDTF">2024-11-24T04:31:22Z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